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"/>
  </p:notesMasterIdLst>
  <p:sldIdLst>
    <p:sldId id="256" r:id="rId2"/>
  </p:sldIdLst>
  <p:sldSz cx="12801600" cy="9601200" type="A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87" autoAdjust="0"/>
    <p:restoredTop sz="94660"/>
  </p:normalViewPr>
  <p:slideViewPr>
    <p:cSldViewPr snapToGrid="0">
      <p:cViewPr varScale="1">
        <p:scale>
          <a:sx n="106" d="100"/>
          <a:sy n="106" d="100"/>
        </p:scale>
        <p:origin x="2064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glav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l-SI"/>
          </a:p>
        </p:txBody>
      </p:sp>
      <p:sp>
        <p:nvSpPr>
          <p:cNvPr id="3" name="Označba mesta datum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820A5C7-1906-4732-92A1-461451C8F862}" type="datetimeFigureOut">
              <a:rPr lang="sl-SI" smtClean="0"/>
              <a:t>16. 05. 2025</a:t>
            </a:fld>
            <a:endParaRPr lang="sl-SI"/>
          </a:p>
        </p:txBody>
      </p:sp>
      <p:sp>
        <p:nvSpPr>
          <p:cNvPr id="4" name="Označba mesta stranske slike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l-SI"/>
          </a:p>
        </p:txBody>
      </p:sp>
      <p:sp>
        <p:nvSpPr>
          <p:cNvPr id="5" name="Označba mesta opomb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6" name="Označba mesta no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l-SI"/>
          </a:p>
        </p:txBody>
      </p:sp>
      <p:sp>
        <p:nvSpPr>
          <p:cNvPr id="7" name="Označba mesta številke diapoz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8FA6017-E3B5-4FC1-BA30-441D542D6AB3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83328434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075334" rtl="0" eaLnBrk="1" latinLnBrk="0" hangingPunct="1">
      <a:defRPr sz="1411" kern="1200">
        <a:solidFill>
          <a:schemeClr val="tx1"/>
        </a:solidFill>
        <a:latin typeface="+mn-lt"/>
        <a:ea typeface="+mn-ea"/>
        <a:cs typeface="+mn-cs"/>
      </a:defRPr>
    </a:lvl1pPr>
    <a:lvl2pPr marL="537667" algn="l" defTabSz="1075334" rtl="0" eaLnBrk="1" latinLnBrk="0" hangingPunct="1">
      <a:defRPr sz="1411" kern="1200">
        <a:solidFill>
          <a:schemeClr val="tx1"/>
        </a:solidFill>
        <a:latin typeface="+mn-lt"/>
        <a:ea typeface="+mn-ea"/>
        <a:cs typeface="+mn-cs"/>
      </a:defRPr>
    </a:lvl2pPr>
    <a:lvl3pPr marL="1075334" algn="l" defTabSz="1075334" rtl="0" eaLnBrk="1" latinLnBrk="0" hangingPunct="1">
      <a:defRPr sz="1411" kern="1200">
        <a:solidFill>
          <a:schemeClr val="tx1"/>
        </a:solidFill>
        <a:latin typeface="+mn-lt"/>
        <a:ea typeface="+mn-ea"/>
        <a:cs typeface="+mn-cs"/>
      </a:defRPr>
    </a:lvl3pPr>
    <a:lvl4pPr marL="1613002" algn="l" defTabSz="1075334" rtl="0" eaLnBrk="1" latinLnBrk="0" hangingPunct="1">
      <a:defRPr sz="1411" kern="1200">
        <a:solidFill>
          <a:schemeClr val="tx1"/>
        </a:solidFill>
        <a:latin typeface="+mn-lt"/>
        <a:ea typeface="+mn-ea"/>
        <a:cs typeface="+mn-cs"/>
      </a:defRPr>
    </a:lvl4pPr>
    <a:lvl5pPr marL="2150669" algn="l" defTabSz="1075334" rtl="0" eaLnBrk="1" latinLnBrk="0" hangingPunct="1">
      <a:defRPr sz="1411" kern="1200">
        <a:solidFill>
          <a:schemeClr val="tx1"/>
        </a:solidFill>
        <a:latin typeface="+mn-lt"/>
        <a:ea typeface="+mn-ea"/>
        <a:cs typeface="+mn-cs"/>
      </a:defRPr>
    </a:lvl5pPr>
    <a:lvl6pPr marL="2688336" algn="l" defTabSz="1075334" rtl="0" eaLnBrk="1" latinLnBrk="0" hangingPunct="1">
      <a:defRPr sz="1411" kern="1200">
        <a:solidFill>
          <a:schemeClr val="tx1"/>
        </a:solidFill>
        <a:latin typeface="+mn-lt"/>
        <a:ea typeface="+mn-ea"/>
        <a:cs typeface="+mn-cs"/>
      </a:defRPr>
    </a:lvl6pPr>
    <a:lvl7pPr marL="3226003" algn="l" defTabSz="1075334" rtl="0" eaLnBrk="1" latinLnBrk="0" hangingPunct="1">
      <a:defRPr sz="1411" kern="1200">
        <a:solidFill>
          <a:schemeClr val="tx1"/>
        </a:solidFill>
        <a:latin typeface="+mn-lt"/>
        <a:ea typeface="+mn-ea"/>
        <a:cs typeface="+mn-cs"/>
      </a:defRPr>
    </a:lvl7pPr>
    <a:lvl8pPr marL="3763670" algn="l" defTabSz="1075334" rtl="0" eaLnBrk="1" latinLnBrk="0" hangingPunct="1">
      <a:defRPr sz="1411" kern="1200">
        <a:solidFill>
          <a:schemeClr val="tx1"/>
        </a:solidFill>
        <a:latin typeface="+mn-lt"/>
        <a:ea typeface="+mn-ea"/>
        <a:cs typeface="+mn-cs"/>
      </a:defRPr>
    </a:lvl8pPr>
    <a:lvl9pPr marL="4301338" algn="l" defTabSz="1075334" rtl="0" eaLnBrk="1" latinLnBrk="0" hangingPunct="1">
      <a:defRPr sz="1411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stranske slik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značba mesta opomb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 dirty="0"/>
          </a:p>
        </p:txBody>
      </p:sp>
      <p:sp>
        <p:nvSpPr>
          <p:cNvPr id="4" name="Označba mesta številke diapoz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8FA6017-E3B5-4FC1-BA30-441D542D6AB3}" type="slidenum">
              <a:rPr lang="sl-SI" smtClean="0"/>
              <a:t>1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66730583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Naslovni diapoziti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60120" y="1571308"/>
            <a:ext cx="10881360" cy="3342640"/>
          </a:xfrm>
        </p:spPr>
        <p:txBody>
          <a:bodyPr anchor="b"/>
          <a:lstStyle>
            <a:lvl1pPr algn="ctr">
              <a:defRPr sz="8400"/>
            </a:lvl1pPr>
          </a:lstStyle>
          <a:p>
            <a:r>
              <a:rPr lang="sl-SI"/>
              <a:t>Kliknite, če želite urediti slog naslova matrice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600200" y="5042853"/>
            <a:ext cx="9601200" cy="2318067"/>
          </a:xfrm>
        </p:spPr>
        <p:txBody>
          <a:bodyPr/>
          <a:lstStyle>
            <a:lvl1pPr marL="0" indent="0" algn="ctr">
              <a:buNone/>
              <a:defRPr sz="3360"/>
            </a:lvl1pPr>
            <a:lvl2pPr marL="640080" indent="0" algn="ctr">
              <a:buNone/>
              <a:defRPr sz="2800"/>
            </a:lvl2pPr>
            <a:lvl3pPr marL="1280160" indent="0" algn="ctr">
              <a:buNone/>
              <a:defRPr sz="2520"/>
            </a:lvl3pPr>
            <a:lvl4pPr marL="1920240" indent="0" algn="ctr">
              <a:buNone/>
              <a:defRPr sz="2240"/>
            </a:lvl4pPr>
            <a:lvl5pPr marL="2560320" indent="0" algn="ctr">
              <a:buNone/>
              <a:defRPr sz="2240"/>
            </a:lvl5pPr>
            <a:lvl6pPr marL="3200400" indent="0" algn="ctr">
              <a:buNone/>
              <a:defRPr sz="2240"/>
            </a:lvl6pPr>
            <a:lvl7pPr marL="3840480" indent="0" algn="ctr">
              <a:buNone/>
              <a:defRPr sz="2240"/>
            </a:lvl7pPr>
            <a:lvl8pPr marL="4480560" indent="0" algn="ctr">
              <a:buNone/>
              <a:defRPr sz="2240"/>
            </a:lvl8pPr>
            <a:lvl9pPr marL="5120640" indent="0" algn="ctr">
              <a:buNone/>
              <a:defRPr sz="2240"/>
            </a:lvl9pPr>
          </a:lstStyle>
          <a:p>
            <a:r>
              <a:rPr lang="sl-SI"/>
              <a:t>Kliknite, če želite urediti slog podnaslova matrice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CE8F58-BC47-4C9F-B8C3-611A292FB5D1}" type="datetimeFigureOut">
              <a:rPr lang="sl-SI" smtClean="0"/>
              <a:t>16. 05. 2025</a:t>
            </a:fld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1AAB33-6163-48FF-8DE4-4E465D3BF572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8175236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slov in navpično besedi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/>
              <a:t>Kliknite, če želite urediti slog naslova matrice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CE8F58-BC47-4C9F-B8C3-611A292FB5D1}" type="datetimeFigureOut">
              <a:rPr lang="sl-SI" smtClean="0"/>
              <a:t>16. 05. 2025</a:t>
            </a:fld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1AAB33-6163-48FF-8DE4-4E465D3BF572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9057933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Navpični naslov in besedi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161146" y="511175"/>
            <a:ext cx="2760345" cy="8136573"/>
          </a:xfrm>
        </p:spPr>
        <p:txBody>
          <a:bodyPr vert="eaVert"/>
          <a:lstStyle/>
          <a:p>
            <a:r>
              <a:rPr lang="sl-SI"/>
              <a:t>Kliknite, če želite urediti slog naslova matrice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80111" y="511175"/>
            <a:ext cx="8121015" cy="8136573"/>
          </a:xfrm>
        </p:spPr>
        <p:txBody>
          <a:bodyPr vert="eaVert"/>
          <a:lstStyle/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CE8F58-BC47-4C9F-B8C3-611A292FB5D1}" type="datetimeFigureOut">
              <a:rPr lang="sl-SI" smtClean="0"/>
              <a:t>16. 05. 2025</a:t>
            </a:fld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1AAB33-6163-48FF-8DE4-4E465D3BF572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9654970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slov in vsebi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/>
              <a:t>Kliknite, če želite urediti slog naslova matrice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CE8F58-BC47-4C9F-B8C3-611A292FB5D1}" type="datetimeFigureOut">
              <a:rPr lang="sl-SI" smtClean="0"/>
              <a:t>16. 05. 2025</a:t>
            </a:fld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1AAB33-6163-48FF-8DE4-4E465D3BF572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9044329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Glava odse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73443" y="2393635"/>
            <a:ext cx="11041380" cy="3993832"/>
          </a:xfrm>
        </p:spPr>
        <p:txBody>
          <a:bodyPr anchor="b"/>
          <a:lstStyle>
            <a:lvl1pPr>
              <a:defRPr sz="8400"/>
            </a:lvl1pPr>
          </a:lstStyle>
          <a:p>
            <a:r>
              <a:rPr lang="sl-SI"/>
              <a:t>Kliknite, če želite urediti slog naslova matrice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3443" y="6425250"/>
            <a:ext cx="11041380" cy="2100262"/>
          </a:xfrm>
        </p:spPr>
        <p:txBody>
          <a:bodyPr/>
          <a:lstStyle>
            <a:lvl1pPr marL="0" indent="0">
              <a:buNone/>
              <a:defRPr sz="3360">
                <a:solidFill>
                  <a:schemeClr val="tx1">
                    <a:tint val="82000"/>
                  </a:schemeClr>
                </a:solidFill>
              </a:defRPr>
            </a:lvl1pPr>
            <a:lvl2pPr marL="640080" indent="0">
              <a:buNone/>
              <a:defRPr sz="2800">
                <a:solidFill>
                  <a:schemeClr val="tx1">
                    <a:tint val="82000"/>
                  </a:schemeClr>
                </a:solidFill>
              </a:defRPr>
            </a:lvl2pPr>
            <a:lvl3pPr marL="1280160" indent="0">
              <a:buNone/>
              <a:defRPr sz="2520">
                <a:solidFill>
                  <a:schemeClr val="tx1">
                    <a:tint val="82000"/>
                  </a:schemeClr>
                </a:solidFill>
              </a:defRPr>
            </a:lvl3pPr>
            <a:lvl4pPr marL="1920240" indent="0">
              <a:buNone/>
              <a:defRPr sz="2240">
                <a:solidFill>
                  <a:schemeClr val="tx1">
                    <a:tint val="82000"/>
                  </a:schemeClr>
                </a:solidFill>
              </a:defRPr>
            </a:lvl4pPr>
            <a:lvl5pPr marL="2560320" indent="0">
              <a:buNone/>
              <a:defRPr sz="2240">
                <a:solidFill>
                  <a:schemeClr val="tx1">
                    <a:tint val="82000"/>
                  </a:schemeClr>
                </a:solidFill>
              </a:defRPr>
            </a:lvl5pPr>
            <a:lvl6pPr marL="3200400" indent="0">
              <a:buNone/>
              <a:defRPr sz="2240">
                <a:solidFill>
                  <a:schemeClr val="tx1">
                    <a:tint val="82000"/>
                  </a:schemeClr>
                </a:solidFill>
              </a:defRPr>
            </a:lvl6pPr>
            <a:lvl7pPr marL="3840480" indent="0">
              <a:buNone/>
              <a:defRPr sz="2240">
                <a:solidFill>
                  <a:schemeClr val="tx1">
                    <a:tint val="82000"/>
                  </a:schemeClr>
                </a:solidFill>
              </a:defRPr>
            </a:lvl7pPr>
            <a:lvl8pPr marL="4480560" indent="0">
              <a:buNone/>
              <a:defRPr sz="2240">
                <a:solidFill>
                  <a:schemeClr val="tx1">
                    <a:tint val="82000"/>
                  </a:schemeClr>
                </a:solidFill>
              </a:defRPr>
            </a:lvl8pPr>
            <a:lvl9pPr marL="5120640" indent="0">
              <a:buNone/>
              <a:defRPr sz="224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sl-SI"/>
              <a:t>Kliknite za urejanje slogov besedila matrice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CE8F58-BC47-4C9F-B8C3-611A292FB5D1}" type="datetimeFigureOut">
              <a:rPr lang="sl-SI" smtClean="0"/>
              <a:t>16. 05. 2025</a:t>
            </a:fld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1AAB33-6163-48FF-8DE4-4E465D3BF572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8097990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e vsebin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/>
              <a:t>Kliknite, če želite urediti slog naslova matrice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80110" y="2555875"/>
            <a:ext cx="5440680" cy="6091873"/>
          </a:xfrm>
        </p:spPr>
        <p:txBody>
          <a:bodyPr/>
          <a:lstStyle/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80810" y="2555875"/>
            <a:ext cx="5440680" cy="6091873"/>
          </a:xfrm>
        </p:spPr>
        <p:txBody>
          <a:bodyPr/>
          <a:lstStyle/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CE8F58-BC47-4C9F-B8C3-611A292FB5D1}" type="datetimeFigureOut">
              <a:rPr lang="sl-SI" smtClean="0"/>
              <a:t>16. 05. 2025</a:t>
            </a:fld>
            <a:endParaRPr lang="sl-S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1AAB33-6163-48FF-8DE4-4E465D3BF572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9983821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rimerja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1777" y="511177"/>
            <a:ext cx="11041380" cy="1855788"/>
          </a:xfrm>
        </p:spPr>
        <p:txBody>
          <a:bodyPr/>
          <a:lstStyle/>
          <a:p>
            <a:r>
              <a:rPr lang="sl-SI"/>
              <a:t>Kliknite, če želite urediti slog naslova matrice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81779" y="2353628"/>
            <a:ext cx="5415676" cy="1153477"/>
          </a:xfrm>
        </p:spPr>
        <p:txBody>
          <a:bodyPr anchor="b"/>
          <a:lstStyle>
            <a:lvl1pPr marL="0" indent="0">
              <a:buNone/>
              <a:defRPr sz="3360" b="1"/>
            </a:lvl1pPr>
            <a:lvl2pPr marL="640080" indent="0">
              <a:buNone/>
              <a:defRPr sz="2800" b="1"/>
            </a:lvl2pPr>
            <a:lvl3pPr marL="1280160" indent="0">
              <a:buNone/>
              <a:defRPr sz="2520" b="1"/>
            </a:lvl3pPr>
            <a:lvl4pPr marL="1920240" indent="0">
              <a:buNone/>
              <a:defRPr sz="2240" b="1"/>
            </a:lvl4pPr>
            <a:lvl5pPr marL="2560320" indent="0">
              <a:buNone/>
              <a:defRPr sz="2240" b="1"/>
            </a:lvl5pPr>
            <a:lvl6pPr marL="3200400" indent="0">
              <a:buNone/>
              <a:defRPr sz="2240" b="1"/>
            </a:lvl6pPr>
            <a:lvl7pPr marL="3840480" indent="0">
              <a:buNone/>
              <a:defRPr sz="2240" b="1"/>
            </a:lvl7pPr>
            <a:lvl8pPr marL="4480560" indent="0">
              <a:buNone/>
              <a:defRPr sz="2240" b="1"/>
            </a:lvl8pPr>
            <a:lvl9pPr marL="5120640" indent="0">
              <a:buNone/>
              <a:defRPr sz="2240" b="1"/>
            </a:lvl9pPr>
          </a:lstStyle>
          <a:p>
            <a:pPr lvl="0"/>
            <a:r>
              <a:rPr lang="sl-SI"/>
              <a:t>Kliknite za urejanje slogov besedila matrice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81779" y="3507105"/>
            <a:ext cx="5415676" cy="5158423"/>
          </a:xfrm>
        </p:spPr>
        <p:txBody>
          <a:bodyPr/>
          <a:lstStyle/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80811" y="2353628"/>
            <a:ext cx="5442347" cy="1153477"/>
          </a:xfrm>
        </p:spPr>
        <p:txBody>
          <a:bodyPr anchor="b"/>
          <a:lstStyle>
            <a:lvl1pPr marL="0" indent="0">
              <a:buNone/>
              <a:defRPr sz="3360" b="1"/>
            </a:lvl1pPr>
            <a:lvl2pPr marL="640080" indent="0">
              <a:buNone/>
              <a:defRPr sz="2800" b="1"/>
            </a:lvl2pPr>
            <a:lvl3pPr marL="1280160" indent="0">
              <a:buNone/>
              <a:defRPr sz="2520" b="1"/>
            </a:lvl3pPr>
            <a:lvl4pPr marL="1920240" indent="0">
              <a:buNone/>
              <a:defRPr sz="2240" b="1"/>
            </a:lvl4pPr>
            <a:lvl5pPr marL="2560320" indent="0">
              <a:buNone/>
              <a:defRPr sz="2240" b="1"/>
            </a:lvl5pPr>
            <a:lvl6pPr marL="3200400" indent="0">
              <a:buNone/>
              <a:defRPr sz="2240" b="1"/>
            </a:lvl6pPr>
            <a:lvl7pPr marL="3840480" indent="0">
              <a:buNone/>
              <a:defRPr sz="2240" b="1"/>
            </a:lvl7pPr>
            <a:lvl8pPr marL="4480560" indent="0">
              <a:buNone/>
              <a:defRPr sz="2240" b="1"/>
            </a:lvl8pPr>
            <a:lvl9pPr marL="5120640" indent="0">
              <a:buNone/>
              <a:defRPr sz="2240" b="1"/>
            </a:lvl9pPr>
          </a:lstStyle>
          <a:p>
            <a:pPr lvl="0"/>
            <a:r>
              <a:rPr lang="sl-SI"/>
              <a:t>Kliknite za urejanje slogov besedila matrice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80811" y="3507105"/>
            <a:ext cx="5442347" cy="5158423"/>
          </a:xfrm>
        </p:spPr>
        <p:txBody>
          <a:bodyPr/>
          <a:lstStyle/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CE8F58-BC47-4C9F-B8C3-611A292FB5D1}" type="datetimeFigureOut">
              <a:rPr lang="sl-SI" smtClean="0"/>
              <a:t>16. 05. 2025</a:t>
            </a:fld>
            <a:endParaRPr lang="sl-SI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1AAB33-6163-48FF-8DE4-4E465D3BF572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0379882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amo naslo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/>
              <a:t>Kliknite, če želite urediti slog naslova matrice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CE8F58-BC47-4C9F-B8C3-611A292FB5D1}" type="datetimeFigureOut">
              <a:rPr lang="sl-SI" smtClean="0"/>
              <a:t>16. 05. 2025</a:t>
            </a:fld>
            <a:endParaRPr lang="sl-SI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1AAB33-6163-48FF-8DE4-4E465D3BF572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2069910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az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CE8F58-BC47-4C9F-B8C3-611A292FB5D1}" type="datetimeFigureOut">
              <a:rPr lang="sl-SI" smtClean="0"/>
              <a:t>16. 05. 2025</a:t>
            </a:fld>
            <a:endParaRPr lang="sl-SI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1AAB33-6163-48FF-8DE4-4E465D3BF572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284496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Vsebina z naslov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1778" y="640080"/>
            <a:ext cx="4128849" cy="2240280"/>
          </a:xfrm>
        </p:spPr>
        <p:txBody>
          <a:bodyPr anchor="b"/>
          <a:lstStyle>
            <a:lvl1pPr>
              <a:defRPr sz="4480"/>
            </a:lvl1pPr>
          </a:lstStyle>
          <a:p>
            <a:r>
              <a:rPr lang="sl-SI"/>
              <a:t>Kliknite, če želite urediti slog naslova matrice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42347" y="1382397"/>
            <a:ext cx="6480810" cy="6823075"/>
          </a:xfrm>
        </p:spPr>
        <p:txBody>
          <a:bodyPr/>
          <a:lstStyle>
            <a:lvl1pPr>
              <a:defRPr sz="4480"/>
            </a:lvl1pPr>
            <a:lvl2pPr>
              <a:defRPr sz="3920"/>
            </a:lvl2pPr>
            <a:lvl3pPr>
              <a:defRPr sz="3360"/>
            </a:lvl3pPr>
            <a:lvl4pPr>
              <a:defRPr sz="2800"/>
            </a:lvl4pPr>
            <a:lvl5pPr>
              <a:defRPr sz="2800"/>
            </a:lvl5pPr>
            <a:lvl6pPr>
              <a:defRPr sz="2800"/>
            </a:lvl6pPr>
            <a:lvl7pPr>
              <a:defRPr sz="2800"/>
            </a:lvl7pPr>
            <a:lvl8pPr>
              <a:defRPr sz="2800"/>
            </a:lvl8pPr>
            <a:lvl9pPr>
              <a:defRPr sz="2800"/>
            </a:lvl9pPr>
          </a:lstStyle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81778" y="2880360"/>
            <a:ext cx="4128849" cy="5336223"/>
          </a:xfrm>
        </p:spPr>
        <p:txBody>
          <a:bodyPr/>
          <a:lstStyle>
            <a:lvl1pPr marL="0" indent="0">
              <a:buNone/>
              <a:defRPr sz="2240"/>
            </a:lvl1pPr>
            <a:lvl2pPr marL="640080" indent="0">
              <a:buNone/>
              <a:defRPr sz="1960"/>
            </a:lvl2pPr>
            <a:lvl3pPr marL="1280160" indent="0">
              <a:buNone/>
              <a:defRPr sz="1680"/>
            </a:lvl3pPr>
            <a:lvl4pPr marL="1920240" indent="0">
              <a:buNone/>
              <a:defRPr sz="1400"/>
            </a:lvl4pPr>
            <a:lvl5pPr marL="2560320" indent="0">
              <a:buNone/>
              <a:defRPr sz="1400"/>
            </a:lvl5pPr>
            <a:lvl6pPr marL="3200400" indent="0">
              <a:buNone/>
              <a:defRPr sz="1400"/>
            </a:lvl6pPr>
            <a:lvl7pPr marL="3840480" indent="0">
              <a:buNone/>
              <a:defRPr sz="1400"/>
            </a:lvl7pPr>
            <a:lvl8pPr marL="4480560" indent="0">
              <a:buNone/>
              <a:defRPr sz="1400"/>
            </a:lvl8pPr>
            <a:lvl9pPr marL="5120640" indent="0">
              <a:buNone/>
              <a:defRPr sz="1400"/>
            </a:lvl9pPr>
          </a:lstStyle>
          <a:p>
            <a:pPr lvl="0"/>
            <a:r>
              <a:rPr lang="sl-SI"/>
              <a:t>Kliknite za urejanje slogov besedila matrice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CE8F58-BC47-4C9F-B8C3-611A292FB5D1}" type="datetimeFigureOut">
              <a:rPr lang="sl-SI" smtClean="0"/>
              <a:t>16. 05. 2025</a:t>
            </a:fld>
            <a:endParaRPr lang="sl-S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1AAB33-6163-48FF-8DE4-4E465D3BF572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6842189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Naslov in sli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1778" y="640080"/>
            <a:ext cx="4128849" cy="2240280"/>
          </a:xfrm>
        </p:spPr>
        <p:txBody>
          <a:bodyPr anchor="b"/>
          <a:lstStyle>
            <a:lvl1pPr>
              <a:defRPr sz="4480"/>
            </a:lvl1pPr>
          </a:lstStyle>
          <a:p>
            <a:r>
              <a:rPr lang="sl-SI"/>
              <a:t>Kliknite, če želite urediti slog naslova matrice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442347" y="1382397"/>
            <a:ext cx="6480810" cy="6823075"/>
          </a:xfrm>
        </p:spPr>
        <p:txBody>
          <a:bodyPr anchor="t"/>
          <a:lstStyle>
            <a:lvl1pPr marL="0" indent="0">
              <a:buNone/>
              <a:defRPr sz="4480"/>
            </a:lvl1pPr>
            <a:lvl2pPr marL="640080" indent="0">
              <a:buNone/>
              <a:defRPr sz="3920"/>
            </a:lvl2pPr>
            <a:lvl3pPr marL="1280160" indent="0">
              <a:buNone/>
              <a:defRPr sz="3360"/>
            </a:lvl3pPr>
            <a:lvl4pPr marL="1920240" indent="0">
              <a:buNone/>
              <a:defRPr sz="2800"/>
            </a:lvl4pPr>
            <a:lvl5pPr marL="2560320" indent="0">
              <a:buNone/>
              <a:defRPr sz="2800"/>
            </a:lvl5pPr>
            <a:lvl6pPr marL="3200400" indent="0">
              <a:buNone/>
              <a:defRPr sz="2800"/>
            </a:lvl6pPr>
            <a:lvl7pPr marL="3840480" indent="0">
              <a:buNone/>
              <a:defRPr sz="2800"/>
            </a:lvl7pPr>
            <a:lvl8pPr marL="4480560" indent="0">
              <a:buNone/>
              <a:defRPr sz="2800"/>
            </a:lvl8pPr>
            <a:lvl9pPr marL="5120640" indent="0">
              <a:buNone/>
              <a:defRPr sz="2800"/>
            </a:lvl9pPr>
          </a:lstStyle>
          <a:p>
            <a:r>
              <a:rPr lang="sl-SI"/>
              <a:t>Kliknite ikono, če želite dodati sliko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81778" y="2880360"/>
            <a:ext cx="4128849" cy="5336223"/>
          </a:xfrm>
        </p:spPr>
        <p:txBody>
          <a:bodyPr/>
          <a:lstStyle>
            <a:lvl1pPr marL="0" indent="0">
              <a:buNone/>
              <a:defRPr sz="2240"/>
            </a:lvl1pPr>
            <a:lvl2pPr marL="640080" indent="0">
              <a:buNone/>
              <a:defRPr sz="1960"/>
            </a:lvl2pPr>
            <a:lvl3pPr marL="1280160" indent="0">
              <a:buNone/>
              <a:defRPr sz="1680"/>
            </a:lvl3pPr>
            <a:lvl4pPr marL="1920240" indent="0">
              <a:buNone/>
              <a:defRPr sz="1400"/>
            </a:lvl4pPr>
            <a:lvl5pPr marL="2560320" indent="0">
              <a:buNone/>
              <a:defRPr sz="1400"/>
            </a:lvl5pPr>
            <a:lvl6pPr marL="3200400" indent="0">
              <a:buNone/>
              <a:defRPr sz="1400"/>
            </a:lvl6pPr>
            <a:lvl7pPr marL="3840480" indent="0">
              <a:buNone/>
              <a:defRPr sz="1400"/>
            </a:lvl7pPr>
            <a:lvl8pPr marL="4480560" indent="0">
              <a:buNone/>
              <a:defRPr sz="1400"/>
            </a:lvl8pPr>
            <a:lvl9pPr marL="5120640" indent="0">
              <a:buNone/>
              <a:defRPr sz="1400"/>
            </a:lvl9pPr>
          </a:lstStyle>
          <a:p>
            <a:pPr lvl="0"/>
            <a:r>
              <a:rPr lang="sl-SI"/>
              <a:t>Kliknite za urejanje slogov besedila matrice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CE8F58-BC47-4C9F-B8C3-611A292FB5D1}" type="datetimeFigureOut">
              <a:rPr lang="sl-SI" smtClean="0"/>
              <a:t>16. 05. 2025</a:t>
            </a:fld>
            <a:endParaRPr lang="sl-S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1AAB33-6163-48FF-8DE4-4E465D3BF572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1781176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80110" y="511177"/>
            <a:ext cx="11041380" cy="18557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l-SI"/>
              <a:t>Kliknite, če želite urediti slog naslova matrice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80110" y="2555875"/>
            <a:ext cx="11041380" cy="60918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80110" y="8898892"/>
            <a:ext cx="2880360" cy="5111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8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71CE8F58-BC47-4C9F-B8C3-611A292FB5D1}" type="datetimeFigureOut">
              <a:rPr lang="sl-SI" smtClean="0"/>
              <a:t>16. 05. 2025</a:t>
            </a:fld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240530" y="8898892"/>
            <a:ext cx="4320540" cy="5111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8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041130" y="8898892"/>
            <a:ext cx="2880360" cy="5111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8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41AAB33-6163-48FF-8DE4-4E465D3BF572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8708068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1280160" rtl="0" eaLnBrk="1" latinLnBrk="0" hangingPunct="1">
        <a:lnSpc>
          <a:spcPct val="90000"/>
        </a:lnSpc>
        <a:spcBef>
          <a:spcPct val="0"/>
        </a:spcBef>
        <a:buNone/>
        <a:defRPr sz="616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20040" indent="-320040" algn="l" defTabSz="1280160" rtl="0" eaLnBrk="1" latinLnBrk="0" hangingPunct="1">
        <a:lnSpc>
          <a:spcPct val="90000"/>
        </a:lnSpc>
        <a:spcBef>
          <a:spcPts val="1400"/>
        </a:spcBef>
        <a:buFont typeface="Arial" panose="020B0604020202020204" pitchFamily="34" charset="0"/>
        <a:buChar char="•"/>
        <a:defRPr sz="3920" kern="1200">
          <a:solidFill>
            <a:schemeClr val="tx1"/>
          </a:solidFill>
          <a:latin typeface="+mn-lt"/>
          <a:ea typeface="+mn-ea"/>
          <a:cs typeface="+mn-cs"/>
        </a:defRPr>
      </a:lvl1pPr>
      <a:lvl2pPr marL="960120" indent="-320040" algn="l" defTabSz="1280160" rtl="0" eaLnBrk="1" latinLnBrk="0" hangingPunct="1">
        <a:lnSpc>
          <a:spcPct val="90000"/>
        </a:lnSpc>
        <a:spcBef>
          <a:spcPts val="700"/>
        </a:spcBef>
        <a:buFont typeface="Arial" panose="020B0604020202020204" pitchFamily="34" charset="0"/>
        <a:buChar char="•"/>
        <a:defRPr sz="3360" kern="1200">
          <a:solidFill>
            <a:schemeClr val="tx1"/>
          </a:solidFill>
          <a:latin typeface="+mn-lt"/>
          <a:ea typeface="+mn-ea"/>
          <a:cs typeface="+mn-cs"/>
        </a:defRPr>
      </a:lvl2pPr>
      <a:lvl3pPr marL="1600200" indent="-320040" algn="l" defTabSz="1280160" rtl="0" eaLnBrk="1" latinLnBrk="0" hangingPunct="1">
        <a:lnSpc>
          <a:spcPct val="90000"/>
        </a:lnSpc>
        <a:spcBef>
          <a:spcPts val="7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3pPr>
      <a:lvl4pPr marL="2240280" indent="-320040" algn="l" defTabSz="1280160" rtl="0" eaLnBrk="1" latinLnBrk="0" hangingPunct="1">
        <a:lnSpc>
          <a:spcPct val="90000"/>
        </a:lnSpc>
        <a:spcBef>
          <a:spcPts val="700"/>
        </a:spcBef>
        <a:buFont typeface="Arial" panose="020B0604020202020204" pitchFamily="34" charset="0"/>
        <a:buChar char="•"/>
        <a:defRPr sz="2520" kern="1200">
          <a:solidFill>
            <a:schemeClr val="tx1"/>
          </a:solidFill>
          <a:latin typeface="+mn-lt"/>
          <a:ea typeface="+mn-ea"/>
          <a:cs typeface="+mn-cs"/>
        </a:defRPr>
      </a:lvl4pPr>
      <a:lvl5pPr marL="2880360" indent="-320040" algn="l" defTabSz="1280160" rtl="0" eaLnBrk="1" latinLnBrk="0" hangingPunct="1">
        <a:lnSpc>
          <a:spcPct val="90000"/>
        </a:lnSpc>
        <a:spcBef>
          <a:spcPts val="700"/>
        </a:spcBef>
        <a:buFont typeface="Arial" panose="020B0604020202020204" pitchFamily="34" charset="0"/>
        <a:buChar char="•"/>
        <a:defRPr sz="2520" kern="1200">
          <a:solidFill>
            <a:schemeClr val="tx1"/>
          </a:solidFill>
          <a:latin typeface="+mn-lt"/>
          <a:ea typeface="+mn-ea"/>
          <a:cs typeface="+mn-cs"/>
        </a:defRPr>
      </a:lvl5pPr>
      <a:lvl6pPr marL="3520440" indent="-320040" algn="l" defTabSz="1280160" rtl="0" eaLnBrk="1" latinLnBrk="0" hangingPunct="1">
        <a:lnSpc>
          <a:spcPct val="90000"/>
        </a:lnSpc>
        <a:spcBef>
          <a:spcPts val="700"/>
        </a:spcBef>
        <a:buFont typeface="Arial" panose="020B0604020202020204" pitchFamily="34" charset="0"/>
        <a:buChar char="•"/>
        <a:defRPr sz="2520" kern="1200">
          <a:solidFill>
            <a:schemeClr val="tx1"/>
          </a:solidFill>
          <a:latin typeface="+mn-lt"/>
          <a:ea typeface="+mn-ea"/>
          <a:cs typeface="+mn-cs"/>
        </a:defRPr>
      </a:lvl6pPr>
      <a:lvl7pPr marL="4160520" indent="-320040" algn="l" defTabSz="1280160" rtl="0" eaLnBrk="1" latinLnBrk="0" hangingPunct="1">
        <a:lnSpc>
          <a:spcPct val="90000"/>
        </a:lnSpc>
        <a:spcBef>
          <a:spcPts val="700"/>
        </a:spcBef>
        <a:buFont typeface="Arial" panose="020B0604020202020204" pitchFamily="34" charset="0"/>
        <a:buChar char="•"/>
        <a:defRPr sz="2520" kern="1200">
          <a:solidFill>
            <a:schemeClr val="tx1"/>
          </a:solidFill>
          <a:latin typeface="+mn-lt"/>
          <a:ea typeface="+mn-ea"/>
          <a:cs typeface="+mn-cs"/>
        </a:defRPr>
      </a:lvl7pPr>
      <a:lvl8pPr marL="4800600" indent="-320040" algn="l" defTabSz="1280160" rtl="0" eaLnBrk="1" latinLnBrk="0" hangingPunct="1">
        <a:lnSpc>
          <a:spcPct val="90000"/>
        </a:lnSpc>
        <a:spcBef>
          <a:spcPts val="700"/>
        </a:spcBef>
        <a:buFont typeface="Arial" panose="020B0604020202020204" pitchFamily="34" charset="0"/>
        <a:buChar char="•"/>
        <a:defRPr sz="2520" kern="1200">
          <a:solidFill>
            <a:schemeClr val="tx1"/>
          </a:solidFill>
          <a:latin typeface="+mn-lt"/>
          <a:ea typeface="+mn-ea"/>
          <a:cs typeface="+mn-cs"/>
        </a:defRPr>
      </a:lvl8pPr>
      <a:lvl9pPr marL="5440680" indent="-320040" algn="l" defTabSz="1280160" rtl="0" eaLnBrk="1" latinLnBrk="0" hangingPunct="1">
        <a:lnSpc>
          <a:spcPct val="90000"/>
        </a:lnSpc>
        <a:spcBef>
          <a:spcPts val="700"/>
        </a:spcBef>
        <a:buFont typeface="Arial" panose="020B0604020202020204" pitchFamily="34" charset="0"/>
        <a:buChar char="•"/>
        <a:defRPr sz="252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80160" rtl="0" eaLnBrk="1" latinLnBrk="0" hangingPunct="1">
        <a:defRPr sz="252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algn="l" defTabSz="1280160" rtl="0" eaLnBrk="1" latinLnBrk="0" hangingPunct="1">
        <a:defRPr sz="2520" kern="1200">
          <a:solidFill>
            <a:schemeClr val="tx1"/>
          </a:solidFill>
          <a:latin typeface="+mn-lt"/>
          <a:ea typeface="+mn-ea"/>
          <a:cs typeface="+mn-cs"/>
        </a:defRPr>
      </a:lvl2pPr>
      <a:lvl3pPr marL="1280160" algn="l" defTabSz="1280160" rtl="0" eaLnBrk="1" latinLnBrk="0" hangingPunct="1">
        <a:defRPr sz="2520" kern="1200">
          <a:solidFill>
            <a:schemeClr val="tx1"/>
          </a:solidFill>
          <a:latin typeface="+mn-lt"/>
          <a:ea typeface="+mn-ea"/>
          <a:cs typeface="+mn-cs"/>
        </a:defRPr>
      </a:lvl3pPr>
      <a:lvl4pPr marL="1920240" algn="l" defTabSz="1280160" rtl="0" eaLnBrk="1" latinLnBrk="0" hangingPunct="1">
        <a:defRPr sz="2520" kern="1200">
          <a:solidFill>
            <a:schemeClr val="tx1"/>
          </a:solidFill>
          <a:latin typeface="+mn-lt"/>
          <a:ea typeface="+mn-ea"/>
          <a:cs typeface="+mn-cs"/>
        </a:defRPr>
      </a:lvl4pPr>
      <a:lvl5pPr marL="2560320" algn="l" defTabSz="1280160" rtl="0" eaLnBrk="1" latinLnBrk="0" hangingPunct="1">
        <a:defRPr sz="2520" kern="1200">
          <a:solidFill>
            <a:schemeClr val="tx1"/>
          </a:solidFill>
          <a:latin typeface="+mn-lt"/>
          <a:ea typeface="+mn-ea"/>
          <a:cs typeface="+mn-cs"/>
        </a:defRPr>
      </a:lvl5pPr>
      <a:lvl6pPr marL="3200400" algn="l" defTabSz="1280160" rtl="0" eaLnBrk="1" latinLnBrk="0" hangingPunct="1">
        <a:defRPr sz="2520" kern="1200">
          <a:solidFill>
            <a:schemeClr val="tx1"/>
          </a:solidFill>
          <a:latin typeface="+mn-lt"/>
          <a:ea typeface="+mn-ea"/>
          <a:cs typeface="+mn-cs"/>
        </a:defRPr>
      </a:lvl6pPr>
      <a:lvl7pPr marL="3840480" algn="l" defTabSz="1280160" rtl="0" eaLnBrk="1" latinLnBrk="0" hangingPunct="1">
        <a:defRPr sz="2520" kern="1200">
          <a:solidFill>
            <a:schemeClr val="tx1"/>
          </a:solidFill>
          <a:latin typeface="+mn-lt"/>
          <a:ea typeface="+mn-ea"/>
          <a:cs typeface="+mn-cs"/>
        </a:defRPr>
      </a:lvl7pPr>
      <a:lvl8pPr marL="4480560" algn="l" defTabSz="1280160" rtl="0" eaLnBrk="1" latinLnBrk="0" hangingPunct="1">
        <a:defRPr sz="2520" kern="1200">
          <a:solidFill>
            <a:schemeClr val="tx1"/>
          </a:solidFill>
          <a:latin typeface="+mn-lt"/>
          <a:ea typeface="+mn-ea"/>
          <a:cs typeface="+mn-cs"/>
        </a:defRPr>
      </a:lvl8pPr>
      <a:lvl9pPr marL="5120640" algn="l" defTabSz="1280160" rtl="0" eaLnBrk="1" latinLnBrk="0" hangingPunct="1">
        <a:defRPr sz="252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oljeZBesedilom 4">
            <a:extLst>
              <a:ext uri="{FF2B5EF4-FFF2-40B4-BE49-F238E27FC236}">
                <a16:creationId xmlns:a16="http://schemas.microsoft.com/office/drawing/2014/main" id="{E8127112-C4E9-CAD4-8BB0-7BB3742F9B92}"/>
              </a:ext>
            </a:extLst>
          </p:cNvPr>
          <p:cNvSpPr txBox="1"/>
          <p:nvPr/>
        </p:nvSpPr>
        <p:spPr>
          <a:xfrm>
            <a:off x="87682" y="87682"/>
            <a:ext cx="12588658" cy="9407047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endParaRPr lang="sl-SI" dirty="0"/>
          </a:p>
        </p:txBody>
      </p:sp>
      <p:sp>
        <p:nvSpPr>
          <p:cNvPr id="6" name="PoljeZBesedilom 5">
            <a:extLst>
              <a:ext uri="{FF2B5EF4-FFF2-40B4-BE49-F238E27FC236}">
                <a16:creationId xmlns:a16="http://schemas.microsoft.com/office/drawing/2014/main" id="{978CC93E-8285-C8E7-A41D-7469FF7EFD8F}"/>
              </a:ext>
            </a:extLst>
          </p:cNvPr>
          <p:cNvSpPr txBox="1"/>
          <p:nvPr/>
        </p:nvSpPr>
        <p:spPr>
          <a:xfrm>
            <a:off x="250521" y="939451"/>
            <a:ext cx="5987442" cy="1296000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endParaRPr lang="sl-SI" dirty="0"/>
          </a:p>
        </p:txBody>
      </p:sp>
      <p:sp>
        <p:nvSpPr>
          <p:cNvPr id="7" name="PoljeZBesedilom 6">
            <a:extLst>
              <a:ext uri="{FF2B5EF4-FFF2-40B4-BE49-F238E27FC236}">
                <a16:creationId xmlns:a16="http://schemas.microsoft.com/office/drawing/2014/main" id="{FB8F0051-0F7C-7FC2-286E-1B470B025FDB}"/>
              </a:ext>
            </a:extLst>
          </p:cNvPr>
          <p:cNvSpPr txBox="1"/>
          <p:nvPr/>
        </p:nvSpPr>
        <p:spPr>
          <a:xfrm>
            <a:off x="250519" y="5088749"/>
            <a:ext cx="5987442" cy="1453019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endParaRPr lang="sl-SI" dirty="0"/>
          </a:p>
        </p:txBody>
      </p:sp>
      <p:sp>
        <p:nvSpPr>
          <p:cNvPr id="8" name="PoljeZBesedilom 7">
            <a:extLst>
              <a:ext uri="{FF2B5EF4-FFF2-40B4-BE49-F238E27FC236}">
                <a16:creationId xmlns:a16="http://schemas.microsoft.com/office/drawing/2014/main" id="{38FA7081-0927-27F1-CB18-AA27D496E255}"/>
              </a:ext>
            </a:extLst>
          </p:cNvPr>
          <p:cNvSpPr txBox="1"/>
          <p:nvPr/>
        </p:nvSpPr>
        <p:spPr>
          <a:xfrm>
            <a:off x="250519" y="6701656"/>
            <a:ext cx="5987442" cy="2628000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endParaRPr lang="sl-SI" dirty="0"/>
          </a:p>
        </p:txBody>
      </p:sp>
      <p:sp>
        <p:nvSpPr>
          <p:cNvPr id="9" name="PoljeZBesedilom 8">
            <a:extLst>
              <a:ext uri="{FF2B5EF4-FFF2-40B4-BE49-F238E27FC236}">
                <a16:creationId xmlns:a16="http://schemas.microsoft.com/office/drawing/2014/main" id="{EABA17C3-84AF-CFA4-4B5C-03F7A0E0D837}"/>
              </a:ext>
            </a:extLst>
          </p:cNvPr>
          <p:cNvSpPr txBox="1"/>
          <p:nvPr/>
        </p:nvSpPr>
        <p:spPr>
          <a:xfrm>
            <a:off x="250519" y="2402100"/>
            <a:ext cx="5987442" cy="2520000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endParaRPr lang="sl-SI" dirty="0"/>
          </a:p>
        </p:txBody>
      </p:sp>
      <p:sp>
        <p:nvSpPr>
          <p:cNvPr id="10" name="PoljeZBesedilom 9">
            <a:extLst>
              <a:ext uri="{FF2B5EF4-FFF2-40B4-BE49-F238E27FC236}">
                <a16:creationId xmlns:a16="http://schemas.microsoft.com/office/drawing/2014/main" id="{DF0470A4-6297-8E37-97F7-CD8470142893}"/>
              </a:ext>
            </a:extLst>
          </p:cNvPr>
          <p:cNvSpPr txBox="1"/>
          <p:nvPr/>
        </p:nvSpPr>
        <p:spPr>
          <a:xfrm>
            <a:off x="250521" y="939452"/>
            <a:ext cx="1314510" cy="461665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sl-SI" sz="2400" b="1" dirty="0">
                <a:solidFill>
                  <a:schemeClr val="accent1">
                    <a:lumMod val="75000"/>
                  </a:schemeClr>
                </a:solidFill>
              </a:rPr>
              <a:t>Ozadje:</a:t>
            </a:r>
          </a:p>
        </p:txBody>
      </p:sp>
      <p:sp>
        <p:nvSpPr>
          <p:cNvPr id="12" name="PoljeZBesedilom 11">
            <a:extLst>
              <a:ext uri="{FF2B5EF4-FFF2-40B4-BE49-F238E27FC236}">
                <a16:creationId xmlns:a16="http://schemas.microsoft.com/office/drawing/2014/main" id="{13FDF017-6939-D0B3-ACC1-F086C062F3D4}"/>
              </a:ext>
            </a:extLst>
          </p:cNvPr>
          <p:cNvSpPr txBox="1"/>
          <p:nvPr/>
        </p:nvSpPr>
        <p:spPr>
          <a:xfrm>
            <a:off x="250519" y="2402101"/>
            <a:ext cx="4550079" cy="461665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sl-SI" sz="2400" b="1" dirty="0">
                <a:solidFill>
                  <a:schemeClr val="accent1">
                    <a:lumMod val="75000"/>
                  </a:schemeClr>
                </a:solidFill>
              </a:rPr>
              <a:t>Razjasnitev situacije problema:</a:t>
            </a:r>
          </a:p>
        </p:txBody>
      </p:sp>
      <p:sp>
        <p:nvSpPr>
          <p:cNvPr id="13" name="PoljeZBesedilom 12">
            <a:extLst>
              <a:ext uri="{FF2B5EF4-FFF2-40B4-BE49-F238E27FC236}">
                <a16:creationId xmlns:a16="http://schemas.microsoft.com/office/drawing/2014/main" id="{D4DA0FD2-AFC7-9990-3539-64A1172BA26E}"/>
              </a:ext>
            </a:extLst>
          </p:cNvPr>
          <p:cNvSpPr txBox="1"/>
          <p:nvPr/>
        </p:nvSpPr>
        <p:spPr>
          <a:xfrm>
            <a:off x="250519" y="5096213"/>
            <a:ext cx="2352002" cy="461665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sl-SI" sz="2400" b="1" dirty="0">
                <a:solidFill>
                  <a:schemeClr val="accent1">
                    <a:lumMod val="75000"/>
                  </a:schemeClr>
                </a:solidFill>
              </a:rPr>
              <a:t>Cilj/pogoji cilja:</a:t>
            </a:r>
          </a:p>
        </p:txBody>
      </p:sp>
      <p:sp>
        <p:nvSpPr>
          <p:cNvPr id="14" name="PoljeZBesedilom 13">
            <a:extLst>
              <a:ext uri="{FF2B5EF4-FFF2-40B4-BE49-F238E27FC236}">
                <a16:creationId xmlns:a16="http://schemas.microsoft.com/office/drawing/2014/main" id="{4AB2CAA8-8EA8-2E63-2356-843950173C97}"/>
              </a:ext>
            </a:extLst>
          </p:cNvPr>
          <p:cNvSpPr txBox="1"/>
          <p:nvPr/>
        </p:nvSpPr>
        <p:spPr>
          <a:xfrm>
            <a:off x="250518" y="6701657"/>
            <a:ext cx="3336741" cy="461665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sl-SI" sz="2400" b="1" dirty="0">
                <a:solidFill>
                  <a:schemeClr val="accent1">
                    <a:lumMod val="75000"/>
                  </a:schemeClr>
                </a:solidFill>
              </a:rPr>
              <a:t>Analiza: vzroki in ovire:</a:t>
            </a:r>
          </a:p>
        </p:txBody>
      </p:sp>
      <p:sp>
        <p:nvSpPr>
          <p:cNvPr id="19" name="PoljeZBesedilom 18">
            <a:extLst>
              <a:ext uri="{FF2B5EF4-FFF2-40B4-BE49-F238E27FC236}">
                <a16:creationId xmlns:a16="http://schemas.microsoft.com/office/drawing/2014/main" id="{C822E91B-03A4-EDDC-5C0E-637D5F98A4D4}"/>
              </a:ext>
            </a:extLst>
          </p:cNvPr>
          <p:cNvSpPr txBox="1"/>
          <p:nvPr/>
        </p:nvSpPr>
        <p:spPr>
          <a:xfrm>
            <a:off x="6563640" y="939451"/>
            <a:ext cx="5987442" cy="2268000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endParaRPr lang="sl-SI" dirty="0"/>
          </a:p>
        </p:txBody>
      </p:sp>
      <p:sp>
        <p:nvSpPr>
          <p:cNvPr id="20" name="PoljeZBesedilom 19">
            <a:extLst>
              <a:ext uri="{FF2B5EF4-FFF2-40B4-BE49-F238E27FC236}">
                <a16:creationId xmlns:a16="http://schemas.microsoft.com/office/drawing/2014/main" id="{E9221EA0-FABC-B252-57BE-63A15F8E0DB4}"/>
              </a:ext>
            </a:extLst>
          </p:cNvPr>
          <p:cNvSpPr txBox="1"/>
          <p:nvPr/>
        </p:nvSpPr>
        <p:spPr>
          <a:xfrm>
            <a:off x="6563639" y="7031360"/>
            <a:ext cx="5987442" cy="2304000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endParaRPr lang="sl-SI" dirty="0"/>
          </a:p>
        </p:txBody>
      </p:sp>
      <p:sp>
        <p:nvSpPr>
          <p:cNvPr id="21" name="PoljeZBesedilom 20">
            <a:extLst>
              <a:ext uri="{FF2B5EF4-FFF2-40B4-BE49-F238E27FC236}">
                <a16:creationId xmlns:a16="http://schemas.microsoft.com/office/drawing/2014/main" id="{611BDEB5-C897-AC35-52F6-61BCB3C349BE}"/>
              </a:ext>
            </a:extLst>
          </p:cNvPr>
          <p:cNvSpPr txBox="1"/>
          <p:nvPr/>
        </p:nvSpPr>
        <p:spPr>
          <a:xfrm>
            <a:off x="6563639" y="3391406"/>
            <a:ext cx="5987442" cy="3456000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endParaRPr lang="sl-SI" dirty="0"/>
          </a:p>
        </p:txBody>
      </p:sp>
      <p:sp>
        <p:nvSpPr>
          <p:cNvPr id="22" name="PoljeZBesedilom 21">
            <a:extLst>
              <a:ext uri="{FF2B5EF4-FFF2-40B4-BE49-F238E27FC236}">
                <a16:creationId xmlns:a16="http://schemas.microsoft.com/office/drawing/2014/main" id="{5DF0E48A-6807-68EC-5A43-75E9EC1806B0}"/>
              </a:ext>
            </a:extLst>
          </p:cNvPr>
          <p:cNvSpPr txBox="1"/>
          <p:nvPr/>
        </p:nvSpPr>
        <p:spPr>
          <a:xfrm>
            <a:off x="6563639" y="939452"/>
            <a:ext cx="1824223" cy="461665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sl-SI" sz="2400" b="1" dirty="0">
                <a:solidFill>
                  <a:schemeClr val="accent1">
                    <a:lumMod val="75000"/>
                  </a:schemeClr>
                </a:solidFill>
              </a:rPr>
              <a:t>Priporočila:</a:t>
            </a:r>
          </a:p>
        </p:txBody>
      </p:sp>
      <p:sp>
        <p:nvSpPr>
          <p:cNvPr id="23" name="PoljeZBesedilom 22">
            <a:extLst>
              <a:ext uri="{FF2B5EF4-FFF2-40B4-BE49-F238E27FC236}">
                <a16:creationId xmlns:a16="http://schemas.microsoft.com/office/drawing/2014/main" id="{E9BE0250-5985-E4F5-6F7B-18239C950649}"/>
              </a:ext>
            </a:extLst>
          </p:cNvPr>
          <p:cNvSpPr txBox="1"/>
          <p:nvPr/>
        </p:nvSpPr>
        <p:spPr>
          <a:xfrm>
            <a:off x="6563640" y="3391407"/>
            <a:ext cx="905488" cy="461665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sl-SI" sz="2400" b="1" dirty="0">
                <a:solidFill>
                  <a:schemeClr val="accent1">
                    <a:lumMod val="75000"/>
                  </a:schemeClr>
                </a:solidFill>
              </a:rPr>
              <a:t>Plan:</a:t>
            </a:r>
          </a:p>
        </p:txBody>
      </p:sp>
      <p:sp>
        <p:nvSpPr>
          <p:cNvPr id="24" name="PoljeZBesedilom 23">
            <a:extLst>
              <a:ext uri="{FF2B5EF4-FFF2-40B4-BE49-F238E27FC236}">
                <a16:creationId xmlns:a16="http://schemas.microsoft.com/office/drawing/2014/main" id="{76C66267-DFA3-9553-4CD6-46EA366FF46D}"/>
              </a:ext>
            </a:extLst>
          </p:cNvPr>
          <p:cNvSpPr txBox="1"/>
          <p:nvPr/>
        </p:nvSpPr>
        <p:spPr>
          <a:xfrm>
            <a:off x="6563639" y="7026299"/>
            <a:ext cx="1577799" cy="461665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sl-SI" sz="2400" b="1" dirty="0">
                <a:solidFill>
                  <a:schemeClr val="accent1">
                    <a:lumMod val="75000"/>
                  </a:schemeClr>
                </a:solidFill>
              </a:rPr>
              <a:t>Sledenje:</a:t>
            </a:r>
          </a:p>
        </p:txBody>
      </p:sp>
      <p:sp>
        <p:nvSpPr>
          <p:cNvPr id="28" name="PoljeZBesedilom 27">
            <a:extLst>
              <a:ext uri="{FF2B5EF4-FFF2-40B4-BE49-F238E27FC236}">
                <a16:creationId xmlns:a16="http://schemas.microsoft.com/office/drawing/2014/main" id="{CCFB50A1-1170-8A95-C81F-040183F62A6E}"/>
              </a:ext>
            </a:extLst>
          </p:cNvPr>
          <p:cNvSpPr txBox="1"/>
          <p:nvPr/>
        </p:nvSpPr>
        <p:spPr>
          <a:xfrm>
            <a:off x="250517" y="388307"/>
            <a:ext cx="598744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2400" b="1" dirty="0">
                <a:solidFill>
                  <a:schemeClr val="accent1">
                    <a:lumMod val="75000"/>
                  </a:schemeClr>
                </a:solidFill>
              </a:rPr>
              <a:t>Naslov:</a:t>
            </a:r>
            <a:r>
              <a:rPr lang="sl-SI" dirty="0"/>
              <a:t>_______________________________________</a:t>
            </a:r>
          </a:p>
        </p:txBody>
      </p:sp>
      <p:sp>
        <p:nvSpPr>
          <p:cNvPr id="29" name="PoljeZBesedilom 28">
            <a:extLst>
              <a:ext uri="{FF2B5EF4-FFF2-40B4-BE49-F238E27FC236}">
                <a16:creationId xmlns:a16="http://schemas.microsoft.com/office/drawing/2014/main" id="{E86BEC8C-2D9B-0689-EBE6-14A6896FA59D}"/>
              </a:ext>
            </a:extLst>
          </p:cNvPr>
          <p:cNvSpPr txBox="1"/>
          <p:nvPr/>
        </p:nvSpPr>
        <p:spPr>
          <a:xfrm>
            <a:off x="6580375" y="397072"/>
            <a:ext cx="248847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2400" b="1" dirty="0">
                <a:solidFill>
                  <a:schemeClr val="accent1">
                    <a:lumMod val="75000"/>
                  </a:schemeClr>
                </a:solidFill>
              </a:rPr>
              <a:t>Datum:</a:t>
            </a:r>
            <a:r>
              <a:rPr lang="sl-SI" dirty="0"/>
              <a:t>___________</a:t>
            </a:r>
          </a:p>
        </p:txBody>
      </p:sp>
      <p:sp>
        <p:nvSpPr>
          <p:cNvPr id="30" name="PoljeZBesedilom 29">
            <a:extLst>
              <a:ext uri="{FF2B5EF4-FFF2-40B4-BE49-F238E27FC236}">
                <a16:creationId xmlns:a16="http://schemas.microsoft.com/office/drawing/2014/main" id="{37D30737-6C12-CA1A-9DA6-C69078CAF3E7}"/>
              </a:ext>
            </a:extLst>
          </p:cNvPr>
          <p:cNvSpPr txBox="1"/>
          <p:nvPr/>
        </p:nvSpPr>
        <p:spPr>
          <a:xfrm>
            <a:off x="9035473" y="397072"/>
            <a:ext cx="351560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2400" b="1" dirty="0">
                <a:solidFill>
                  <a:schemeClr val="accent1">
                    <a:lumMod val="75000"/>
                  </a:schemeClr>
                </a:solidFill>
              </a:rPr>
              <a:t>Podpisi:</a:t>
            </a:r>
            <a:r>
              <a:rPr lang="sl-SI" dirty="0"/>
              <a:t>_____________________</a:t>
            </a:r>
          </a:p>
        </p:txBody>
      </p:sp>
    </p:spTree>
    <p:extLst>
      <p:ext uri="{BB962C8B-B14F-4D97-AF65-F5344CB8AC3E}">
        <p14:creationId xmlns:p14="http://schemas.microsoft.com/office/powerpoint/2010/main" val="34060113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ova tema">
  <a:themeElements>
    <a:clrScheme name="Officeova tema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ova tema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ova tem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ova tema">
  <a:themeElements>
    <a:clrScheme name="Pisarna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Pisarna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isarn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30</Words>
  <Application>Microsoft Office PowerPoint</Application>
  <PresentationFormat>A3 (297 x 420 mm)</PresentationFormat>
  <Paragraphs>11</Paragraphs>
  <Slides>1</Slides>
  <Notes>1</Notes>
  <HiddenSlides>0</HiddenSlides>
  <MMClips>0</MMClips>
  <ScaleCrop>false</ScaleCrop>
  <HeadingPairs>
    <vt:vector size="6" baseType="variant">
      <vt:variant>
        <vt:lpstr>Uporabljene pisave</vt:lpstr>
      </vt:variant>
      <vt:variant>
        <vt:i4>3</vt:i4>
      </vt:variant>
      <vt:variant>
        <vt:lpstr>Tema</vt:lpstr>
      </vt:variant>
      <vt:variant>
        <vt:i4>1</vt:i4>
      </vt:variant>
      <vt:variant>
        <vt:lpstr>Naslovi diapozitivov</vt:lpstr>
      </vt:variant>
      <vt:variant>
        <vt:i4>1</vt:i4>
      </vt:variant>
    </vt:vector>
  </HeadingPairs>
  <TitlesOfParts>
    <vt:vector size="5" baseType="lpstr">
      <vt:lpstr>Aptos</vt:lpstr>
      <vt:lpstr>Aptos Display</vt:lpstr>
      <vt:lpstr>Arial</vt:lpstr>
      <vt:lpstr>Officeova tema</vt:lpstr>
      <vt:lpstr>PowerPointova predstavitev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Matej Hohnjec</dc:creator>
  <cp:lastModifiedBy>Matej Hohnjec</cp:lastModifiedBy>
  <cp:revision>6</cp:revision>
  <dcterms:created xsi:type="dcterms:W3CDTF">2025-01-29T11:14:46Z</dcterms:created>
  <dcterms:modified xsi:type="dcterms:W3CDTF">2025-05-16T09:34:13Z</dcterms:modified>
</cp:coreProperties>
</file>