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206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20A5C7-1906-4732-92A1-461451C8F862}" type="datetimeFigureOut">
              <a:rPr lang="sl-SI" smtClean="0"/>
              <a:t>16. 05. 2025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FA6017-E3B5-4FC1-BA30-441D542D6AB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33284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FA6017-E3B5-4FC1-BA30-441D542D6AB3}" type="slidenum">
              <a:rPr lang="sl-SI" smtClean="0"/>
              <a:t>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67305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8F58-BC47-4C9F-B8C3-611A292FB5D1}" type="datetimeFigureOut">
              <a:rPr lang="sl-SI" smtClean="0"/>
              <a:t>16. 05. 2025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AAB33-6163-48FF-8DE4-4E465D3BF57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17523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8F58-BC47-4C9F-B8C3-611A292FB5D1}" type="datetimeFigureOut">
              <a:rPr lang="sl-SI" smtClean="0"/>
              <a:t>16. 05. 2025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AAB33-6163-48FF-8DE4-4E465D3BF57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05793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8F58-BC47-4C9F-B8C3-611A292FB5D1}" type="datetimeFigureOut">
              <a:rPr lang="sl-SI" smtClean="0"/>
              <a:t>16. 05. 2025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AAB33-6163-48FF-8DE4-4E465D3BF57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65497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8F58-BC47-4C9F-B8C3-611A292FB5D1}" type="datetimeFigureOut">
              <a:rPr lang="sl-SI" smtClean="0"/>
              <a:t>16. 05. 2025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AAB33-6163-48FF-8DE4-4E465D3BF57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04432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82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82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8F58-BC47-4C9F-B8C3-611A292FB5D1}" type="datetimeFigureOut">
              <a:rPr lang="sl-SI" smtClean="0"/>
              <a:t>16. 05. 2025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AAB33-6163-48FF-8DE4-4E465D3BF57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09799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8F58-BC47-4C9F-B8C3-611A292FB5D1}" type="datetimeFigureOut">
              <a:rPr lang="sl-SI" smtClean="0"/>
              <a:t>16. 05. 2025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AAB33-6163-48FF-8DE4-4E465D3BF57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98382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8F58-BC47-4C9F-B8C3-611A292FB5D1}" type="datetimeFigureOut">
              <a:rPr lang="sl-SI" smtClean="0"/>
              <a:t>16. 05. 2025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AAB33-6163-48FF-8DE4-4E465D3BF57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37988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8F58-BC47-4C9F-B8C3-611A292FB5D1}" type="datetimeFigureOut">
              <a:rPr lang="sl-SI" smtClean="0"/>
              <a:t>16. 05. 2025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AAB33-6163-48FF-8DE4-4E465D3BF57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06991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8F58-BC47-4C9F-B8C3-611A292FB5D1}" type="datetimeFigureOut">
              <a:rPr lang="sl-SI" smtClean="0"/>
              <a:t>16. 05. 2025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AAB33-6163-48FF-8DE4-4E465D3BF57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8449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8F58-BC47-4C9F-B8C3-611A292FB5D1}" type="datetimeFigureOut">
              <a:rPr lang="sl-SI" smtClean="0"/>
              <a:t>16. 05. 2025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AAB33-6163-48FF-8DE4-4E465D3BF57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84218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8F58-BC47-4C9F-B8C3-611A292FB5D1}" type="datetimeFigureOut">
              <a:rPr lang="sl-SI" smtClean="0"/>
              <a:t>16. 05. 2025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AAB33-6163-48FF-8DE4-4E465D3BF57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78117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CE8F58-BC47-4C9F-B8C3-611A292FB5D1}" type="datetimeFigureOut">
              <a:rPr lang="sl-SI" smtClean="0"/>
              <a:t>16. 05. 2025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1AAB33-6163-48FF-8DE4-4E465D3BF57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70806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jeZBesedilom 4">
            <a:extLst>
              <a:ext uri="{FF2B5EF4-FFF2-40B4-BE49-F238E27FC236}">
                <a16:creationId xmlns:a16="http://schemas.microsoft.com/office/drawing/2014/main" id="{E8127112-C4E9-CAD4-8BB0-7BB3742F9B92}"/>
              </a:ext>
            </a:extLst>
          </p:cNvPr>
          <p:cNvSpPr txBox="1"/>
          <p:nvPr/>
        </p:nvSpPr>
        <p:spPr>
          <a:xfrm>
            <a:off x="87682" y="87682"/>
            <a:ext cx="12588658" cy="940704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sl-SI" dirty="0"/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978CC93E-8285-C8E7-A41D-7469FF7EFD8F}"/>
              </a:ext>
            </a:extLst>
          </p:cNvPr>
          <p:cNvSpPr txBox="1"/>
          <p:nvPr/>
        </p:nvSpPr>
        <p:spPr>
          <a:xfrm>
            <a:off x="250521" y="939451"/>
            <a:ext cx="5987442" cy="1296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sl-SI" dirty="0"/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FB8F0051-0F7C-7FC2-286E-1B470B025FDB}"/>
              </a:ext>
            </a:extLst>
          </p:cNvPr>
          <p:cNvSpPr txBox="1"/>
          <p:nvPr/>
        </p:nvSpPr>
        <p:spPr>
          <a:xfrm>
            <a:off x="250519" y="5088749"/>
            <a:ext cx="5987442" cy="145301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sl-SI" dirty="0"/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38FA7081-0927-27F1-CB18-AA27D496E255}"/>
              </a:ext>
            </a:extLst>
          </p:cNvPr>
          <p:cNvSpPr txBox="1"/>
          <p:nvPr/>
        </p:nvSpPr>
        <p:spPr>
          <a:xfrm>
            <a:off x="250519" y="6701656"/>
            <a:ext cx="5987442" cy="2628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sl-SI" dirty="0"/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EABA17C3-84AF-CFA4-4B5C-03F7A0E0D837}"/>
              </a:ext>
            </a:extLst>
          </p:cNvPr>
          <p:cNvSpPr txBox="1"/>
          <p:nvPr/>
        </p:nvSpPr>
        <p:spPr>
          <a:xfrm>
            <a:off x="250519" y="2402100"/>
            <a:ext cx="5987442" cy="2520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sl-SI" dirty="0"/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DF0470A4-6297-8E37-97F7-CD8470142893}"/>
              </a:ext>
            </a:extLst>
          </p:cNvPr>
          <p:cNvSpPr txBox="1"/>
          <p:nvPr/>
        </p:nvSpPr>
        <p:spPr>
          <a:xfrm>
            <a:off x="250521" y="939452"/>
            <a:ext cx="1314510" cy="4616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sz="2400" b="1" dirty="0">
                <a:solidFill>
                  <a:schemeClr val="accent1">
                    <a:lumMod val="75000"/>
                  </a:schemeClr>
                </a:solidFill>
              </a:rPr>
              <a:t>Ozadje:</a:t>
            </a: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13FDF017-6939-D0B3-ACC1-F086C062F3D4}"/>
              </a:ext>
            </a:extLst>
          </p:cNvPr>
          <p:cNvSpPr txBox="1"/>
          <p:nvPr/>
        </p:nvSpPr>
        <p:spPr>
          <a:xfrm>
            <a:off x="250519" y="2402101"/>
            <a:ext cx="4550079" cy="4616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sz="2400" b="1" dirty="0">
                <a:solidFill>
                  <a:schemeClr val="accent1">
                    <a:lumMod val="75000"/>
                  </a:schemeClr>
                </a:solidFill>
              </a:rPr>
              <a:t>Razjasnitev situacije problema:</a:t>
            </a:r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D4DA0FD2-AFC7-9990-3539-64A1172BA26E}"/>
              </a:ext>
            </a:extLst>
          </p:cNvPr>
          <p:cNvSpPr txBox="1"/>
          <p:nvPr/>
        </p:nvSpPr>
        <p:spPr>
          <a:xfrm>
            <a:off x="250519" y="5096213"/>
            <a:ext cx="2352002" cy="4616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sz="2400" b="1" dirty="0">
                <a:solidFill>
                  <a:schemeClr val="accent1">
                    <a:lumMod val="75000"/>
                  </a:schemeClr>
                </a:solidFill>
              </a:rPr>
              <a:t>Cilj/pogoji cilja:</a:t>
            </a:r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4AB2CAA8-8EA8-2E63-2356-843950173C97}"/>
              </a:ext>
            </a:extLst>
          </p:cNvPr>
          <p:cNvSpPr txBox="1"/>
          <p:nvPr/>
        </p:nvSpPr>
        <p:spPr>
          <a:xfrm>
            <a:off x="250518" y="6701657"/>
            <a:ext cx="3336741" cy="4616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sz="2400" b="1" dirty="0">
                <a:solidFill>
                  <a:schemeClr val="accent1">
                    <a:lumMod val="75000"/>
                  </a:schemeClr>
                </a:solidFill>
              </a:rPr>
              <a:t>Analiza: vzroki in ovire:</a:t>
            </a:r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C822E91B-03A4-EDDC-5C0E-637D5F98A4D4}"/>
              </a:ext>
            </a:extLst>
          </p:cNvPr>
          <p:cNvSpPr txBox="1"/>
          <p:nvPr/>
        </p:nvSpPr>
        <p:spPr>
          <a:xfrm>
            <a:off x="6563640" y="939451"/>
            <a:ext cx="5987442" cy="2268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sl-SI" dirty="0"/>
          </a:p>
        </p:txBody>
      </p:sp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E9221EA0-FABC-B252-57BE-63A15F8E0DB4}"/>
              </a:ext>
            </a:extLst>
          </p:cNvPr>
          <p:cNvSpPr txBox="1"/>
          <p:nvPr/>
        </p:nvSpPr>
        <p:spPr>
          <a:xfrm>
            <a:off x="6563639" y="7031360"/>
            <a:ext cx="5987442" cy="2304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sl-SI" dirty="0"/>
          </a:p>
        </p:txBody>
      </p:sp>
      <p:sp>
        <p:nvSpPr>
          <p:cNvPr id="21" name="PoljeZBesedilom 20">
            <a:extLst>
              <a:ext uri="{FF2B5EF4-FFF2-40B4-BE49-F238E27FC236}">
                <a16:creationId xmlns:a16="http://schemas.microsoft.com/office/drawing/2014/main" id="{611BDEB5-C897-AC35-52F6-61BCB3C349BE}"/>
              </a:ext>
            </a:extLst>
          </p:cNvPr>
          <p:cNvSpPr txBox="1"/>
          <p:nvPr/>
        </p:nvSpPr>
        <p:spPr>
          <a:xfrm>
            <a:off x="6563639" y="3391406"/>
            <a:ext cx="5987442" cy="3456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sl-SI" dirty="0"/>
          </a:p>
        </p:txBody>
      </p:sp>
      <p:sp>
        <p:nvSpPr>
          <p:cNvPr id="22" name="PoljeZBesedilom 21">
            <a:extLst>
              <a:ext uri="{FF2B5EF4-FFF2-40B4-BE49-F238E27FC236}">
                <a16:creationId xmlns:a16="http://schemas.microsoft.com/office/drawing/2014/main" id="{5DF0E48A-6807-68EC-5A43-75E9EC1806B0}"/>
              </a:ext>
            </a:extLst>
          </p:cNvPr>
          <p:cNvSpPr txBox="1"/>
          <p:nvPr/>
        </p:nvSpPr>
        <p:spPr>
          <a:xfrm>
            <a:off x="6563639" y="939452"/>
            <a:ext cx="1824223" cy="4616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sz="2400" b="1" dirty="0">
                <a:solidFill>
                  <a:schemeClr val="accent1">
                    <a:lumMod val="75000"/>
                  </a:schemeClr>
                </a:solidFill>
              </a:rPr>
              <a:t>Priporočila:</a:t>
            </a:r>
          </a:p>
        </p:txBody>
      </p:sp>
      <p:sp>
        <p:nvSpPr>
          <p:cNvPr id="23" name="PoljeZBesedilom 22">
            <a:extLst>
              <a:ext uri="{FF2B5EF4-FFF2-40B4-BE49-F238E27FC236}">
                <a16:creationId xmlns:a16="http://schemas.microsoft.com/office/drawing/2014/main" id="{E9BE0250-5985-E4F5-6F7B-18239C950649}"/>
              </a:ext>
            </a:extLst>
          </p:cNvPr>
          <p:cNvSpPr txBox="1"/>
          <p:nvPr/>
        </p:nvSpPr>
        <p:spPr>
          <a:xfrm>
            <a:off x="6563640" y="3391407"/>
            <a:ext cx="905488" cy="4616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sz="2400" b="1" dirty="0">
                <a:solidFill>
                  <a:schemeClr val="accent1">
                    <a:lumMod val="75000"/>
                  </a:schemeClr>
                </a:solidFill>
              </a:rPr>
              <a:t>Plan:</a:t>
            </a:r>
          </a:p>
        </p:txBody>
      </p:sp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76C66267-DFA3-9553-4CD6-46EA366FF46D}"/>
              </a:ext>
            </a:extLst>
          </p:cNvPr>
          <p:cNvSpPr txBox="1"/>
          <p:nvPr/>
        </p:nvSpPr>
        <p:spPr>
          <a:xfrm>
            <a:off x="6563639" y="7026299"/>
            <a:ext cx="1577799" cy="4616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sz="2400" b="1" dirty="0">
                <a:solidFill>
                  <a:schemeClr val="accent1">
                    <a:lumMod val="75000"/>
                  </a:schemeClr>
                </a:solidFill>
              </a:rPr>
              <a:t>Sledenje:</a:t>
            </a:r>
          </a:p>
        </p:txBody>
      </p:sp>
      <p:sp>
        <p:nvSpPr>
          <p:cNvPr id="28" name="PoljeZBesedilom 27">
            <a:extLst>
              <a:ext uri="{FF2B5EF4-FFF2-40B4-BE49-F238E27FC236}">
                <a16:creationId xmlns:a16="http://schemas.microsoft.com/office/drawing/2014/main" id="{CCFB50A1-1170-8A95-C81F-040183F62A6E}"/>
              </a:ext>
            </a:extLst>
          </p:cNvPr>
          <p:cNvSpPr txBox="1"/>
          <p:nvPr/>
        </p:nvSpPr>
        <p:spPr>
          <a:xfrm>
            <a:off x="250517" y="388307"/>
            <a:ext cx="59874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b="1" dirty="0">
                <a:solidFill>
                  <a:schemeClr val="accent1">
                    <a:lumMod val="75000"/>
                  </a:schemeClr>
                </a:solidFill>
              </a:rPr>
              <a:t>Naslov:</a:t>
            </a:r>
            <a:r>
              <a:rPr lang="sl-SI" dirty="0"/>
              <a:t>_______________________________________</a:t>
            </a:r>
          </a:p>
        </p:txBody>
      </p:sp>
      <p:sp>
        <p:nvSpPr>
          <p:cNvPr id="29" name="PoljeZBesedilom 28">
            <a:extLst>
              <a:ext uri="{FF2B5EF4-FFF2-40B4-BE49-F238E27FC236}">
                <a16:creationId xmlns:a16="http://schemas.microsoft.com/office/drawing/2014/main" id="{E86BEC8C-2D9B-0689-EBE6-14A6896FA59D}"/>
              </a:ext>
            </a:extLst>
          </p:cNvPr>
          <p:cNvSpPr txBox="1"/>
          <p:nvPr/>
        </p:nvSpPr>
        <p:spPr>
          <a:xfrm>
            <a:off x="6580375" y="397072"/>
            <a:ext cx="24884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b="1" dirty="0">
                <a:solidFill>
                  <a:schemeClr val="accent1">
                    <a:lumMod val="75000"/>
                  </a:schemeClr>
                </a:solidFill>
              </a:rPr>
              <a:t>Datum:</a:t>
            </a:r>
            <a:r>
              <a:rPr lang="sl-SI" dirty="0"/>
              <a:t>___________</a:t>
            </a:r>
          </a:p>
        </p:txBody>
      </p:sp>
      <p:sp>
        <p:nvSpPr>
          <p:cNvPr id="30" name="PoljeZBesedilom 29">
            <a:extLst>
              <a:ext uri="{FF2B5EF4-FFF2-40B4-BE49-F238E27FC236}">
                <a16:creationId xmlns:a16="http://schemas.microsoft.com/office/drawing/2014/main" id="{37D30737-6C12-CA1A-9DA6-C69078CAF3E7}"/>
              </a:ext>
            </a:extLst>
          </p:cNvPr>
          <p:cNvSpPr txBox="1"/>
          <p:nvPr/>
        </p:nvSpPr>
        <p:spPr>
          <a:xfrm>
            <a:off x="9035473" y="397072"/>
            <a:ext cx="35156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b="1" dirty="0">
                <a:solidFill>
                  <a:schemeClr val="accent1">
                    <a:lumMod val="75000"/>
                  </a:schemeClr>
                </a:solidFill>
              </a:rPr>
              <a:t>Podpisi:</a:t>
            </a:r>
            <a:r>
              <a:rPr lang="sl-SI" dirty="0"/>
              <a:t>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3406011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Officeova t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ova t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ova 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isarn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30</Words>
  <Application>Microsoft Office PowerPoint</Application>
  <PresentationFormat>A3 (297 x 420 mm)</PresentationFormat>
  <Paragraphs>11</Paragraphs>
  <Slides>1</Slides>
  <Notes>1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Officeova tema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Matej Hohnjec</dc:creator>
  <cp:lastModifiedBy>Matej Hohnjec</cp:lastModifiedBy>
  <cp:revision>6</cp:revision>
  <dcterms:created xsi:type="dcterms:W3CDTF">2025-01-29T11:14:46Z</dcterms:created>
  <dcterms:modified xsi:type="dcterms:W3CDTF">2025-05-16T09:34:13Z</dcterms:modified>
</cp:coreProperties>
</file>